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50" r:id="rId87"/>
    <p:sldId id="351" r:id="rId88"/>
    <p:sldId id="352" r:id="rId89"/>
    <p:sldId id="354" r:id="rId90"/>
    <p:sldId id="353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CE53-7E7A-4E3F-B494-2533F89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D40C-29FD-49A2-AB59-C6073074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For a Pod that defines an </a:t>
            </a:r>
            <a:r>
              <a:rPr lang="en-US" dirty="0" err="1"/>
              <a:t>emptyDir</a:t>
            </a:r>
            <a:r>
              <a:rPr lang="en-US" dirty="0"/>
              <a:t> volume, the volume is created when the Pod is assigned to a node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The </a:t>
            </a:r>
            <a:r>
              <a:rPr lang="en-US" dirty="0" err="1"/>
              <a:t>emptyDir</a:t>
            </a:r>
            <a:r>
              <a:rPr lang="en-US" dirty="0"/>
              <a:t> volume is initially empty.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All containers in the Pod can read and write the same files in the </a:t>
            </a:r>
            <a:r>
              <a:rPr lang="en-US" dirty="0" err="1"/>
              <a:t>emptyDir</a:t>
            </a:r>
            <a:r>
              <a:rPr lang="en-US" dirty="0"/>
              <a:t> volume, though that volume can be mounted at the same or different paths in each container.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When a Pod is removed from a node for any reason, the data in the </a:t>
            </a:r>
            <a:r>
              <a:rPr lang="en-US" dirty="0" err="1"/>
              <a:t>emptyDir</a:t>
            </a:r>
            <a:r>
              <a:rPr lang="en-US" dirty="0"/>
              <a:t> is deleted permanently.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Note</a:t>
            </a:r>
            <a:r>
              <a:rPr lang="en-US" dirty="0"/>
              <a:t>: </a:t>
            </a:r>
            <a:r>
              <a:rPr lang="en-US" i="1" dirty="0"/>
              <a:t>A container crashing does not remove a Pod from a node. The data in an </a:t>
            </a:r>
            <a:r>
              <a:rPr lang="en-US" i="1" dirty="0" err="1"/>
              <a:t>emptyDir</a:t>
            </a:r>
            <a:r>
              <a:rPr lang="en-US" i="1" dirty="0"/>
              <a:t> volume is safe across container crashes.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72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D1D6-B1F1-4397-B766-45FCEFA5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emptyDir</a:t>
            </a:r>
            <a:r>
              <a:rPr lang="en-US" dirty="0"/>
              <a:t> Configuration: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E735C-D76E-4CA9-A1DC-FC311A5D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576" y="1846263"/>
            <a:ext cx="3999669" cy="44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2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5CB7-6CB2-4397-9867-D5AD97AC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7CC2-C98C-4A70-8F6D-D1FAFB1E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</a:t>
            </a:r>
            <a:r>
              <a:rPr lang="en-US" dirty="0" err="1"/>
              <a:t>hostPath</a:t>
            </a:r>
            <a:r>
              <a:rPr lang="en-US" dirty="0"/>
              <a:t> volume mounts a file or directory from the host node's filesystem into your Pod.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is not something that most Pods will need, but it offers a powerful escape hatch for some applications.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Survives Pod crash even as the file system is in the host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But it is for “One-pod” situation (like </a:t>
            </a:r>
            <a:r>
              <a:rPr lang="en-US" dirty="0" err="1"/>
              <a:t>minikube</a:t>
            </a:r>
            <a:r>
              <a:rPr lang="en-US" dirty="0"/>
              <a:t>). It can’t be shared across multiple nodes.</a:t>
            </a:r>
          </a:p>
        </p:txBody>
      </p:sp>
    </p:spTree>
    <p:extLst>
      <p:ext uri="{BB962C8B-B14F-4D97-AF65-F5344CB8AC3E}">
        <p14:creationId xmlns:p14="http://schemas.microsoft.com/office/powerpoint/2010/main" val="22678644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383E-6652-4082-AB7F-A6CAE100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Volume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349F6B-0595-4EC7-AA58-68798FBBB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922609"/>
              </p:ext>
            </p:extLst>
          </p:nvPr>
        </p:nvGraphicFramePr>
        <p:xfrm>
          <a:off x="1097280" y="2411039"/>
          <a:ext cx="9997440" cy="387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202">
                  <a:extLst>
                    <a:ext uri="{9D8B030D-6E8A-4147-A177-3AD203B41FA5}">
                      <a16:colId xmlns:a16="http://schemas.microsoft.com/office/drawing/2014/main" val="2227418227"/>
                    </a:ext>
                  </a:extLst>
                </a:gridCol>
                <a:gridCol w="8423238">
                  <a:extLst>
                    <a:ext uri="{9D8B030D-6E8A-4147-A177-3AD203B41FA5}">
                      <a16:colId xmlns:a16="http://schemas.microsoft.com/office/drawing/2014/main" val="2410761124"/>
                    </a:ext>
                  </a:extLst>
                </a:gridCol>
              </a:tblGrid>
              <a:tr h="280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Behavior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0004702"/>
                  </a:ext>
                </a:extLst>
              </a:tr>
              <a:tr h="53059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‌""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Empty string (default) is for backward compatibility, which means that no checks will be performed before mounting the hostPath volume.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00805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DirectoryOrCreate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directory will be created there as needed with permission set to 0755,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4694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directory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66010"/>
                  </a:ext>
                </a:extLst>
              </a:tr>
              <a:tr h="6897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FileOrCreate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If nothing exists at the given path, an empty file will be created there as needed with permission set to 0644, having the same group and ownership with Kubelet.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59657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file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103"/>
                  </a:ext>
                </a:extLst>
              </a:tr>
              <a:tr h="2804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>
                          <a:effectLst/>
                        </a:rPr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 UNIX socket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64128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CharDevice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>
                          <a:effectLst/>
                        </a:rPr>
                        <a:t>(Linux nodes only)</a:t>
                      </a:r>
                      <a:r>
                        <a:rPr lang="en-US" sz="1400" b="0">
                          <a:effectLst/>
                        </a:rPr>
                        <a:t> A character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1667"/>
                  </a:ext>
                </a:extLst>
              </a:tr>
              <a:tr h="3714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dirty="0" err="1">
                          <a:effectLst/>
                        </a:rPr>
                        <a:t>BlockDevice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1" dirty="0">
                          <a:effectLst/>
                        </a:rPr>
                        <a:t>(Linux nodes only)</a:t>
                      </a:r>
                      <a:r>
                        <a:rPr lang="en-US" sz="1400" b="0" dirty="0">
                          <a:effectLst/>
                        </a:rPr>
                        <a:t> A block device must exist at the given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5768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9F5E5B4-2757-4DED-B75B-8FB84446C580}"/>
              </a:ext>
            </a:extLst>
          </p:cNvPr>
          <p:cNvSpPr/>
          <p:nvPr/>
        </p:nvSpPr>
        <p:spPr>
          <a:xfrm>
            <a:off x="1097280" y="1819835"/>
            <a:ext cx="10058400" cy="51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addition to the required path property, you can optionally specify a type for a hostPath volume.</a:t>
            </a:r>
          </a:p>
        </p:txBody>
      </p:sp>
    </p:spTree>
    <p:extLst>
      <p:ext uri="{BB962C8B-B14F-4D97-AF65-F5344CB8AC3E}">
        <p14:creationId xmlns:p14="http://schemas.microsoft.com/office/powerpoint/2010/main" val="3154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F5B8-1C9C-4519-BB66-CB5A1452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hostPath</a:t>
            </a:r>
            <a:r>
              <a:rPr lang="en-US" dirty="0"/>
              <a:t>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63007-D8C3-400B-9A1E-88C53248C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0" y="1846263"/>
            <a:ext cx="3642587" cy="4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68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2614</TotalTime>
  <Words>763</Words>
  <Application>Microsoft Office PowerPoint</Application>
  <PresentationFormat>Widescreen</PresentationFormat>
  <Paragraphs>135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Calibri</vt:lpstr>
      <vt:lpstr>Calibri Light</vt:lpstr>
      <vt:lpstr>Wingdings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emptyDir</vt:lpstr>
      <vt:lpstr>emptyDir Configuration:</vt:lpstr>
      <vt:lpstr>hostPath Volume</vt:lpstr>
      <vt:lpstr>hostPath Volume Types</vt:lpstr>
      <vt:lpstr>hostPath Configuration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172</cp:revision>
  <dcterms:created xsi:type="dcterms:W3CDTF">2024-11-05T04:51:34Z</dcterms:created>
  <dcterms:modified xsi:type="dcterms:W3CDTF">2025-03-13T12:08:19Z</dcterms:modified>
</cp:coreProperties>
</file>